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128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656D0-DFFB-4706-9F1F-84216D9218B2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9E093-3A5B-4C5E-A749-F99FE2CFE8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школа\Desktop\безопасный_интерн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Tm="771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школа\Desktop\Certificate[1]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0900" y="-749300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школа\Desktop\Certificate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915988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школа\Desktop\Certificate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-1000156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школа\Desktop\Certificate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1000156"/>
            <a:ext cx="10780712" cy="76184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школа\Desktop\Certifica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4263" y="-417513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\Desktop\Certificate[2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36713" y="-214338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школа\Desktop\Certificate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0780713" cy="7618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школа\Desktop\Certificate[2]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780712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школа\Desktop\Certificate[2]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14470"/>
            <a:ext cx="10780712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школа\Desktop\Certificate (4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81225" y="-317500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школа\Desktop\Certificate[1] (2)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0163" y="-666750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школа\Desktop\Certificate[2]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36713" y="0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школа\Desktop\Certificate[1] (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-214338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школа\Downloads\Certificate (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7904"/>
            <a:ext cx="9144000" cy="64621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школа\Desktop\Certificate[2]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36713" y="-760413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школа\Downloads\ima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esktop\Certificate[1] (2)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36713" y="-500090"/>
            <a:ext cx="10780713" cy="7618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кола\Desktop\IMG-20181203-WA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5025" y="-401638"/>
            <a:ext cx="10782300" cy="762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школа\Desktop\Certificate[2]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3" y="-815975"/>
            <a:ext cx="10780712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школа\Desktop\Certificate[1]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760413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кола\Desktop\154382013141016535455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571528"/>
            <a:ext cx="11242675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школа\Desktop\Certificate[1]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14478" y="-760413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школа\Desktop\Certificate[1] (4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-760413"/>
            <a:ext cx="10780713" cy="761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Экран (4:3)</PresentationFormat>
  <Paragraphs>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2</cp:revision>
  <dcterms:created xsi:type="dcterms:W3CDTF">2018-12-08T10:19:19Z</dcterms:created>
  <dcterms:modified xsi:type="dcterms:W3CDTF">2018-12-08T10:34:20Z</dcterms:modified>
</cp:coreProperties>
</file>